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66" r:id="rId5"/>
    <p:sldId id="258" r:id="rId6"/>
    <p:sldId id="260" r:id="rId7"/>
    <p:sldId id="262" r:id="rId8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1A2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0C50A-B441-470A-8447-63EF3F773D61}" v="531" dt="2023-03-27T18:37:40.314"/>
    <p1510:client id="{62B6F438-4199-4E87-81CC-923ED50EAB90}" v="485" dt="2023-03-29T18:50:03.414"/>
    <p1510:client id="{95733A63-F07C-4896-B8FF-4611C0388936}" v="348" dt="2023-03-28T18:45:43.093"/>
    <p1510:client id="{BF805A1C-EDA3-4F93-A279-FAF0B6B6AA23}" v="689" dt="2023-03-27T19:54:28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Upravte štýly predlohy textu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Upravte štýl predlohy podnadpisov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9203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4028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68980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2502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99707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6661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50720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265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02979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0876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rázka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317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E55F0-49D3-47F0-9F7C-B48EBAF4ED8F}" type="datetimeFigureOut">
              <a:rPr lang="sk-SK" smtClean="0"/>
              <a:t>29. 3. 2023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85243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sk-SK" sz="9600" b="1" dirty="0">
                <a:solidFill>
                  <a:srgbClr val="FFFFFF"/>
                </a:solidFill>
                <a:latin typeface="Century Gothic"/>
                <a:cs typeface="Calibri Light"/>
              </a:rPr>
              <a:t>Pop art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Richard </a:t>
            </a:r>
            <a:r>
              <a:rPr lang="sk-SK" dirty="0" err="1">
                <a:solidFill>
                  <a:srgbClr val="FFFFFF"/>
                </a:solidFill>
                <a:latin typeface="Century Gothic"/>
                <a:cs typeface="Calibri"/>
              </a:rPr>
              <a:t>Hovanyecz</a:t>
            </a:r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 9.A, Oskar </a:t>
            </a:r>
            <a:r>
              <a:rPr lang="sk-SK" dirty="0" err="1">
                <a:solidFill>
                  <a:srgbClr val="FFFFFF"/>
                </a:solidFill>
                <a:latin typeface="Century Gothic"/>
                <a:cs typeface="Calibri"/>
              </a:rPr>
              <a:t>Trinh</a:t>
            </a:r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 Van </a:t>
            </a:r>
            <a:r>
              <a:rPr lang="sk-SK" dirty="0" err="1">
                <a:solidFill>
                  <a:srgbClr val="FFFFFF"/>
                </a:solidFill>
                <a:latin typeface="Century Gothic"/>
                <a:cs typeface="Calibri"/>
              </a:rPr>
              <a:t>Duc</a:t>
            </a:r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 </a:t>
            </a:r>
            <a:r>
              <a:rPr lang="sk-SK" dirty="0" err="1">
                <a:solidFill>
                  <a:srgbClr val="FFFFFF"/>
                </a:solidFill>
                <a:latin typeface="Century Gothic"/>
                <a:cs typeface="Calibri"/>
              </a:rPr>
              <a:t>Anh</a:t>
            </a:r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 9.A</a:t>
            </a:r>
            <a:endParaRPr lang="sk-SK">
              <a:solidFill>
                <a:srgbClr val="FFFFFF"/>
              </a:solidFill>
              <a:latin typeface="Century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655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4">
            <a:extLst>
              <a:ext uri="{FF2B5EF4-FFF2-40B4-BE49-F238E27FC236}">
                <a16:creationId xmlns:a16="http://schemas.microsoft.com/office/drawing/2014/main" id="{A1A9B63F-2620-CAF2-9742-C93D62EFC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23626" b="201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B1EEDF7-4756-970A-C9E0-7FA5FAA0D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dirty="0">
                <a:latin typeface="Century Gothic"/>
                <a:cs typeface="Calibri Light"/>
              </a:rPr>
              <a:t>Charakteristika</a:t>
            </a:r>
            <a:endParaRPr lang="sk-SK" b="1" dirty="0">
              <a:latin typeface="Century Gothic"/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BFD38FE-4DDA-0A37-C8B0-126437A5F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719" y="1825625"/>
            <a:ext cx="107507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sk-SK" sz="3200" dirty="0">
                <a:latin typeface="Century Gothic"/>
                <a:cs typeface="Calibri"/>
              </a:rPr>
              <a:t>Pop art ma 2 hlavné charakteristických črty, a to:</a:t>
            </a:r>
            <a:endParaRPr lang="sk-SK" dirty="0">
              <a:cs typeface="Calibri" panose="020F0502020204030204"/>
            </a:endParaRPr>
          </a:p>
          <a:p>
            <a:pPr lvl="1"/>
            <a:r>
              <a:rPr lang="sk-SK" sz="2800" dirty="0">
                <a:latin typeface="Century Gothic"/>
                <a:cs typeface="Calibri"/>
              </a:rPr>
              <a:t>Rozpoznateľné útvary (celebrity, polievkové plechovky, dopravné značky...)</a:t>
            </a:r>
          </a:p>
          <a:p>
            <a:pPr lvl="1"/>
            <a:r>
              <a:rPr lang="sk-SK" sz="2800" dirty="0">
                <a:latin typeface="Century Gothic"/>
                <a:cs typeface="Calibri"/>
              </a:rPr>
              <a:t>Výrazné farby (Svetlé, sýte, najmä mixy pigmentov červenej, zelenej a modrej)</a:t>
            </a:r>
          </a:p>
        </p:txBody>
      </p:sp>
      <p:pic>
        <p:nvPicPr>
          <p:cNvPr id="6" name="Obrázok 6" descr="Obrázok, na ktorom je text&#10;&#10;Automaticky generovaný popis">
            <a:extLst>
              <a:ext uri="{FF2B5EF4-FFF2-40B4-BE49-F238E27FC236}">
                <a16:creationId xmlns:a16="http://schemas.microsoft.com/office/drawing/2014/main" id="{4E6C94BA-C26B-9B82-29F5-F1175644A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03" y="4085691"/>
            <a:ext cx="1896836" cy="2532251"/>
          </a:xfrm>
          <a:prstGeom prst="rect">
            <a:avLst/>
          </a:prstGeom>
        </p:spPr>
      </p:pic>
      <p:pic>
        <p:nvPicPr>
          <p:cNvPr id="8" name="Obrázok 7" descr="Obrázok, na ktorom je text&#10;&#10;Automaticky generovaný popis">
            <a:extLst>
              <a:ext uri="{FF2B5EF4-FFF2-40B4-BE49-F238E27FC236}">
                <a16:creationId xmlns:a16="http://schemas.microsoft.com/office/drawing/2014/main" id="{4F235380-FB63-B09F-CF59-62A74C02BE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40" r="-426" b="3822"/>
          <a:stretch/>
        </p:blipFill>
        <p:spPr>
          <a:xfrm>
            <a:off x="6663651" y="4085690"/>
            <a:ext cx="2056788" cy="2532121"/>
          </a:xfrm>
          <a:prstGeom prst="rect">
            <a:avLst/>
          </a:prstGeom>
        </p:spPr>
      </p:pic>
      <p:pic>
        <p:nvPicPr>
          <p:cNvPr id="12" name="Obrázok 10" descr="Obrázok, na ktorom je text&#10;&#10;Automaticky generovaný popis">
            <a:extLst>
              <a:ext uri="{FF2B5EF4-FFF2-40B4-BE49-F238E27FC236}">
                <a16:creationId xmlns:a16="http://schemas.microsoft.com/office/drawing/2014/main" id="{DBDE57F6-9E76-16B6-8747-8BC56668F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404" y="4351658"/>
            <a:ext cx="2263724" cy="2273131"/>
          </a:xfrm>
          <a:prstGeom prst="rect">
            <a:avLst/>
          </a:prstGeom>
        </p:spPr>
      </p:pic>
      <p:pic>
        <p:nvPicPr>
          <p:cNvPr id="14" name="Obrázok 14" descr="Obrázok, na ktorom je text, kniha&#10;&#10;Automaticky generovaný popis">
            <a:extLst>
              <a:ext uri="{FF2B5EF4-FFF2-40B4-BE49-F238E27FC236}">
                <a16:creationId xmlns:a16="http://schemas.microsoft.com/office/drawing/2014/main" id="{4F1EA178-2D4B-7A35-920D-E415EB3A55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85" b="7863"/>
          <a:stretch/>
        </p:blipFill>
        <p:spPr>
          <a:xfrm>
            <a:off x="912243" y="4352308"/>
            <a:ext cx="2273132" cy="226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02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25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5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B908E8DC-1025-4FCC-873D-DC5C2ADE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dĺžnik 7">
            <a:extLst>
              <a:ext uri="{FF2B5EF4-FFF2-40B4-BE49-F238E27FC236}">
                <a16:creationId xmlns:a16="http://schemas.microsoft.com/office/drawing/2014/main" id="{5CE1EC52-EC03-F422-E283-5A68965CB404}"/>
              </a:ext>
            </a:extLst>
          </p:cNvPr>
          <p:cNvSpPr/>
          <p:nvPr/>
        </p:nvSpPr>
        <p:spPr>
          <a:xfrm>
            <a:off x="0" y="0"/>
            <a:ext cx="12201407" cy="6876814"/>
          </a:xfrm>
          <a:prstGeom prst="rect">
            <a:avLst/>
          </a:prstGeom>
          <a:solidFill>
            <a:srgbClr val="0C1A29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30BBA81-0FFD-D6F9-5EF3-5EBBD91B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92" y="-297093"/>
            <a:ext cx="4942532" cy="1759571"/>
          </a:xfrm>
        </p:spPr>
        <p:txBody>
          <a:bodyPr anchor="b">
            <a:normAutofit/>
          </a:bodyPr>
          <a:lstStyle/>
          <a:p>
            <a:r>
              <a:rPr lang="sk-SK" sz="6000" b="1" dirty="0">
                <a:solidFill>
                  <a:schemeClr val="bg1"/>
                </a:solidFill>
                <a:latin typeface="Century Gothic"/>
                <a:ea typeface="Dotum"/>
                <a:cs typeface="Calibri Light"/>
              </a:rPr>
              <a:t>Andy Warhol</a:t>
            </a:r>
            <a:endParaRPr lang="sk-SK" sz="7200" b="1">
              <a:solidFill>
                <a:schemeClr val="bg1"/>
              </a:solidFill>
              <a:latin typeface="Century Gothic"/>
              <a:ea typeface="Dotum"/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0F468E6-DD08-91E2-4E2C-F43868726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70" y="1459933"/>
            <a:ext cx="4942532" cy="372574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k-SK" dirty="0">
                <a:solidFill>
                  <a:schemeClr val="bg1"/>
                </a:solidFill>
                <a:latin typeface="Century Gothic"/>
              </a:rPr>
              <a:t>Narodil sa 6. augusta 1928 v Pittsburghu</a:t>
            </a:r>
            <a:endParaRPr lang="sk-SK">
              <a:solidFill>
                <a:schemeClr val="bg1"/>
              </a:solidFill>
              <a:latin typeface="Century Gothic"/>
            </a:endParaRPr>
          </a:p>
          <a:p>
            <a:r>
              <a:rPr lang="sk-SK" dirty="0">
                <a:solidFill>
                  <a:schemeClr val="bg1"/>
                </a:solidFill>
                <a:latin typeface="Century Gothic"/>
              </a:rPr>
              <a:t>Jeho rodina pochádzala z Rakúsko-Uhorska</a:t>
            </a:r>
            <a:endParaRPr lang="sk-SK">
              <a:solidFill>
                <a:schemeClr val="bg1"/>
              </a:solidFill>
              <a:latin typeface="Century Gothic"/>
            </a:endParaRPr>
          </a:p>
          <a:p>
            <a:r>
              <a:rPr lang="sk-SK" dirty="0">
                <a:solidFill>
                  <a:schemeClr val="bg1"/>
                </a:solidFill>
                <a:latin typeface="Century Gothic"/>
              </a:rPr>
              <a:t>Bol hlavným predstaviteľom Pop </a:t>
            </a:r>
            <a:r>
              <a:rPr lang="sk-SK" dirty="0" err="1">
                <a:solidFill>
                  <a:schemeClr val="bg1"/>
                </a:solidFill>
                <a:latin typeface="Century Gothic"/>
              </a:rPr>
              <a:t>artu</a:t>
            </a:r>
            <a:endParaRPr lang="sk-SK" dirty="0">
              <a:solidFill>
                <a:schemeClr val="bg1"/>
              </a:solidFill>
              <a:latin typeface="Century Gothic"/>
            </a:endParaRPr>
          </a:p>
          <a:p>
            <a:r>
              <a:rPr lang="sk-SK" dirty="0">
                <a:solidFill>
                  <a:schemeClr val="bg1"/>
                </a:solidFill>
                <a:latin typeface="Century Gothic"/>
                <a:cs typeface="Calibri"/>
              </a:rPr>
              <a:t>Začínal s maľovaním známych Amerických produktov, ako napr. </a:t>
            </a:r>
            <a:r>
              <a:rPr lang="sk-SK" dirty="0" err="1">
                <a:solidFill>
                  <a:schemeClr val="bg1"/>
                </a:solidFill>
                <a:latin typeface="Century Gothic"/>
                <a:cs typeface="Calibri"/>
              </a:rPr>
              <a:t>Campbellová</a:t>
            </a:r>
            <a:r>
              <a:rPr lang="sk-SK" dirty="0">
                <a:solidFill>
                  <a:schemeClr val="bg1"/>
                </a:solidFill>
                <a:latin typeface="Century Gothic"/>
                <a:cs typeface="Calibri"/>
              </a:rPr>
              <a:t> polievka</a:t>
            </a:r>
          </a:p>
        </p:txBody>
      </p:sp>
      <p:pic>
        <p:nvPicPr>
          <p:cNvPr id="4" name="Obrázok 4" descr="Obrázok, na ktorom je text, osoba, chlap&#10;&#10;Automaticky generovaný popis">
            <a:extLst>
              <a:ext uri="{FF2B5EF4-FFF2-40B4-BE49-F238E27FC236}">
                <a16:creationId xmlns:a16="http://schemas.microsoft.com/office/drawing/2014/main" id="{F675478D-CEBD-6BB4-E8C7-08980C3C8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5" r="19768" b="3"/>
          <a:stretch/>
        </p:blipFill>
        <p:spPr>
          <a:xfrm>
            <a:off x="5211495" y="699899"/>
            <a:ext cx="3211333" cy="5445836"/>
          </a:xfrm>
          <a:prstGeom prst="rect">
            <a:avLst/>
          </a:prstGeom>
        </p:spPr>
      </p:pic>
      <p:pic>
        <p:nvPicPr>
          <p:cNvPr id="6" name="Obrázok 9" descr="Obrázok, na ktorom je text, hrnček, plechovka&#10;&#10;Automaticky generovaný popis">
            <a:extLst>
              <a:ext uri="{FF2B5EF4-FFF2-40B4-BE49-F238E27FC236}">
                <a16:creationId xmlns:a16="http://schemas.microsoft.com/office/drawing/2014/main" id="{90F9C97A-3944-0AA4-D908-D2C3EDF0C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2" r="4903" b="1"/>
          <a:stretch/>
        </p:blipFill>
        <p:spPr>
          <a:xfrm>
            <a:off x="8535080" y="699899"/>
            <a:ext cx="3211333" cy="5445836"/>
          </a:xfrm>
          <a:prstGeom prst="rect">
            <a:avLst/>
          </a:prstGeom>
        </p:spPr>
      </p:pic>
      <p:cxnSp>
        <p:nvCxnSpPr>
          <p:cNvPr id="39" name="Straight Connector 31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B57D9A5-B0E6-43E8-854F-D4931B715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47856" y="706072"/>
            <a:ext cx="445586" cy="544584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443840-A796-4C43-8DC1-1B738EFEC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632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30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D899955-0321-E015-8219-B586A6B50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793" y="523980"/>
            <a:ext cx="7304115" cy="1225650"/>
          </a:xfrm>
        </p:spPr>
        <p:txBody>
          <a:bodyPr anchor="b">
            <a:normAutofit/>
          </a:bodyPr>
          <a:lstStyle/>
          <a:p>
            <a:r>
              <a:rPr lang="sk-SK" sz="6000" b="1" dirty="0">
                <a:solidFill>
                  <a:schemeClr val="bg1"/>
                </a:solidFill>
                <a:latin typeface="Century Gothic"/>
                <a:cs typeface="Calibri Light"/>
              </a:rPr>
              <a:t>Nezávislá skupina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E709C94-DE80-0555-DB60-BD1328774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918" y="1909192"/>
            <a:ext cx="4708808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 dirty="0">
                <a:solidFill>
                  <a:schemeClr val="bg1"/>
                </a:solidFill>
                <a:latin typeface="Century Gothic"/>
                <a:cs typeface="Calibri"/>
              </a:rPr>
              <a:t>Založená v Londýne v roku 1952</a:t>
            </a:r>
          </a:p>
          <a:p>
            <a:r>
              <a:rPr lang="sk-SK" dirty="0">
                <a:solidFill>
                  <a:schemeClr val="bg1"/>
                </a:solidFill>
                <a:latin typeface="Century Gothic"/>
                <a:cs typeface="Calibri"/>
              </a:rPr>
              <a:t>Pozostávala hlavne z mladých maliarov, sochárov a architektov</a:t>
            </a:r>
          </a:p>
          <a:p>
            <a:r>
              <a:rPr lang="sk-SK" dirty="0">
                <a:solidFill>
                  <a:schemeClr val="bg1"/>
                </a:solidFill>
                <a:latin typeface="Century Gothic"/>
                <a:cs typeface="Calibri"/>
              </a:rPr>
              <a:t>Jej členovia ako prví začali nazývať tento štýl Pop art.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rázok 4" descr="Obrázok, na ktorom je kalendár&#10;&#10;Automaticky generovaný popis">
            <a:extLst>
              <a:ext uri="{FF2B5EF4-FFF2-40B4-BE49-F238E27FC236}">
                <a16:creationId xmlns:a16="http://schemas.microsoft.com/office/drawing/2014/main" id="{CC41D8F9-7185-2C75-F301-EF80D3177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9" t="11134" r="14683" b="5174"/>
          <a:stretch/>
        </p:blipFill>
        <p:spPr>
          <a:xfrm>
            <a:off x="6882934" y="1753058"/>
            <a:ext cx="4663008" cy="400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6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ok 4" descr="Obrázok, na ktorom je budova, exteriér, obrubník&#10;&#10;Automaticky generovaný popis">
            <a:extLst>
              <a:ext uri="{FF2B5EF4-FFF2-40B4-BE49-F238E27FC236}">
                <a16:creationId xmlns:a16="http://schemas.microsoft.com/office/drawing/2014/main" id="{C15AF7DA-3336-49D9-749F-14E2770D8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219C6FD-AADA-EFF9-DBE4-14A03D07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dirty="0">
                <a:solidFill>
                  <a:srgbClr val="FFFFFF"/>
                </a:solidFill>
                <a:latin typeface="Century Gothic"/>
                <a:cs typeface="Calibri Light"/>
              </a:rPr>
              <a:t>Zaujímavosti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3088B65-4115-3779-56FC-FEA11DD4A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Vznikol v Anglicku okolo 50.  rokov 20.  storočia </a:t>
            </a:r>
          </a:p>
          <a:p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Bol dominantný v 60.  rokoch 20.  storočia.</a:t>
            </a:r>
            <a:endParaRPr lang="sk-SK" dirty="0"/>
          </a:p>
          <a:p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Mal centrá v Londýne a New Yorku</a:t>
            </a:r>
            <a:endParaRPr lang="sk-SK">
              <a:cs typeface="Calibri"/>
            </a:endParaRPr>
          </a:p>
          <a:p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Bol ovplyvnený populárnou kultúrou a inšpirovaný veľkomestskou kultúrou</a:t>
            </a:r>
          </a:p>
          <a:p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Pop art je skratka pre </a:t>
            </a:r>
            <a:r>
              <a:rPr lang="sk-SK" dirty="0" err="1">
                <a:solidFill>
                  <a:srgbClr val="FFFFFF"/>
                </a:solidFill>
                <a:latin typeface="Century Gothic"/>
                <a:cs typeface="Calibri"/>
              </a:rPr>
              <a:t>Popular</a:t>
            </a:r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 art</a:t>
            </a:r>
          </a:p>
          <a:p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Na Slovensku sa nachádza aj múzeum pre Pop art (Múzeum moderného umenia </a:t>
            </a:r>
            <a:r>
              <a:rPr lang="sk-SK" dirty="0" err="1">
                <a:solidFill>
                  <a:srgbClr val="FFFFFF"/>
                </a:solidFill>
                <a:latin typeface="Century Gothic"/>
                <a:cs typeface="Calibri"/>
              </a:rPr>
              <a:t>Andyho</a:t>
            </a:r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 Warhola v Prešove)</a:t>
            </a:r>
          </a:p>
        </p:txBody>
      </p:sp>
    </p:spTree>
    <p:extLst>
      <p:ext uri="{BB962C8B-B14F-4D97-AF65-F5344CB8AC3E}">
        <p14:creationId xmlns:p14="http://schemas.microsoft.com/office/powerpoint/2010/main" val="2525869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7BB25FC-1249-CF22-52CC-1D6E0F27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Century Gothic"/>
              </a:rPr>
              <a:t>Využitie</a:t>
            </a:r>
            <a:endParaRPr lang="en-US" sz="6000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1B8B77D-E4BE-0FA9-560E-FB5DB69A9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626" y="4174890"/>
            <a:ext cx="4656070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/>
              </a:rPr>
              <a:t>Pop art </a:t>
            </a:r>
            <a:r>
              <a:rPr lang="en-US" dirty="0" err="1">
                <a:solidFill>
                  <a:schemeClr val="bg1"/>
                </a:solidFill>
                <a:latin typeface="Century Gothic"/>
              </a:rPr>
              <a:t>sa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/>
              </a:rPr>
              <a:t>často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/>
              </a:rPr>
              <a:t>používa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 v </a:t>
            </a:r>
            <a:r>
              <a:rPr lang="en-US" dirty="0" err="1">
                <a:solidFill>
                  <a:schemeClr val="bg1"/>
                </a:solidFill>
                <a:latin typeface="Century Gothic"/>
              </a:rPr>
              <a:t>reklamách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/>
              </a:rPr>
              <a:t>komiksoch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/>
              </a:rPr>
              <a:t>logách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/>
              </a:rPr>
              <a:t>obaloch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/>
              </a:rPr>
              <a:t>na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/>
              </a:rPr>
              <a:t>plechovky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Century Gothic"/>
              </a:rPr>
              <a:t>aj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/>
              </a:rPr>
              <a:t>portrétov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.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Obrázok 9" descr="Obrázok, na ktorom je text, hrnček, plechovka&#10;&#10;Automaticky generovaný popis">
            <a:extLst>
              <a:ext uri="{FF2B5EF4-FFF2-40B4-BE49-F238E27FC236}">
                <a16:creationId xmlns:a16="http://schemas.microsoft.com/office/drawing/2014/main" id="{4F275F68-12A3-A722-3B2E-1B70EA4EF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138" y="2663211"/>
            <a:ext cx="2749455" cy="3408121"/>
          </a:xfrm>
          <a:prstGeom prst="rect">
            <a:avLst/>
          </a:prstGeom>
        </p:spPr>
      </p:pic>
      <p:pic>
        <p:nvPicPr>
          <p:cNvPr id="7" name="Obrázok 10" descr="Obrázok, na ktorom je text&#10;&#10;Automaticky generovaný popis">
            <a:extLst>
              <a:ext uri="{FF2B5EF4-FFF2-40B4-BE49-F238E27FC236}">
                <a16:creationId xmlns:a16="http://schemas.microsoft.com/office/drawing/2014/main" id="{6056BA0F-87BA-FDF2-30BF-8B0795F24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85" y="496673"/>
            <a:ext cx="2684190" cy="299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83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4" descr="Obrázok, na ktorom je osoba, vnútri, okno&#10;&#10;Automaticky generovaný popis">
            <a:extLst>
              <a:ext uri="{FF2B5EF4-FFF2-40B4-BE49-F238E27FC236}">
                <a16:creationId xmlns:a16="http://schemas.microsoft.com/office/drawing/2014/main" id="{F67CB963-C02E-4BB7-6738-0525EC572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7" y="1412"/>
            <a:ext cx="12252489" cy="6851814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23BA4FA-E7FB-CC68-3E25-8BAA9798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-1031"/>
            <a:ext cx="12257314" cy="6857485"/>
          </a:xfrm>
          <a:solidFill>
            <a:srgbClr val="000000">
              <a:alpha val="75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  <a:cs typeface="Calibri Light"/>
              </a:rPr>
              <a:t>Ďajukem</a:t>
            </a:r>
            <a:r>
              <a:rPr lang="sk-SK" dirty="0">
                <a:solidFill>
                  <a:schemeClr val="bg1"/>
                </a:solidFill>
                <a:cs typeface="Calibri Light"/>
              </a:rPr>
              <a:t> za </a:t>
            </a:r>
            <a:r>
              <a:rPr lang="sk-SK" dirty="0" err="1">
                <a:solidFill>
                  <a:schemeClr val="bg1"/>
                </a:solidFill>
                <a:cs typeface="Calibri Light"/>
              </a:rPr>
              <a:t>prozonosť</a:t>
            </a:r>
            <a:r>
              <a:rPr lang="sk-SK" dirty="0">
                <a:solidFill>
                  <a:schemeClr val="bg1"/>
                </a:solidFill>
                <a:cs typeface="Calibri Ligh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20595516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Širokouhlá</PresentationFormat>
  <Paragraphs>0</Paragraphs>
  <Slides>7</Slides>
  <Notes>0</Notes>
  <HiddenSlides>0</HiddenSlides>
  <MMClips>0</MMClips>
  <ScaleCrop>false</ScaleCrop>
  <HeadingPairs>
    <vt:vector size="4" baseType="variant">
      <vt:variant>
        <vt:lpstr>Motív</vt:lpstr>
      </vt:variant>
      <vt:variant>
        <vt:i4>1</vt:i4>
      </vt:variant>
      <vt:variant>
        <vt:lpstr>Nadpisy snímok</vt:lpstr>
      </vt:variant>
      <vt:variant>
        <vt:i4>7</vt:i4>
      </vt:variant>
    </vt:vector>
  </HeadingPairs>
  <TitlesOfParts>
    <vt:vector size="8" baseType="lpstr">
      <vt:lpstr>Motív Office</vt:lpstr>
      <vt:lpstr>Pop art</vt:lpstr>
      <vt:lpstr>Charakteristika</vt:lpstr>
      <vt:lpstr>Andy Warhol</vt:lpstr>
      <vt:lpstr>Nezávislá skupina</vt:lpstr>
      <vt:lpstr>Zaujímavosti</vt:lpstr>
      <vt:lpstr>Využitie</vt:lpstr>
      <vt:lpstr>Ďajukem za prozonosť!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/>
  <cp:lastModifiedBy/>
  <cp:revision>527</cp:revision>
  <dcterms:created xsi:type="dcterms:W3CDTF">2023-03-27T17:43:22Z</dcterms:created>
  <dcterms:modified xsi:type="dcterms:W3CDTF">2023-03-29T18:50:20Z</dcterms:modified>
</cp:coreProperties>
</file>